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9" r:id="rId21"/>
    <p:sldId id="348" r:id="rId22"/>
    <p:sldId id="350" r:id="rId23"/>
    <p:sldId id="352" r:id="rId24"/>
    <p:sldId id="351" r:id="rId25"/>
    <p:sldId id="353" r:id="rId26"/>
    <p:sldId id="354" r:id="rId27"/>
    <p:sldId id="355" r:id="rId28"/>
    <p:sldId id="356" r:id="rId29"/>
    <p:sldId id="357" r:id="rId30"/>
    <p:sldId id="256" r:id="rId31"/>
    <p:sldId id="257" r:id="rId32"/>
    <p:sldId id="335" r:id="rId33"/>
    <p:sldId id="340" r:id="rId34"/>
    <p:sldId id="336" r:id="rId35"/>
    <p:sldId id="337" r:id="rId36"/>
    <p:sldId id="358" r:id="rId37"/>
    <p:sldId id="338" r:id="rId38"/>
    <p:sldId id="339" r:id="rId39"/>
  </p:sldIdLst>
  <p:sldSz cx="12192000" cy="6858000"/>
  <p:notesSz cx="6858000" cy="9144000"/>
  <p:embeddedFontLst>
    <p:embeddedFont>
      <p:font typeface="KoPubDotum_Pro Bold" panose="020B0600000101010101" charset="-127"/>
      <p:bold r:id="rId42"/>
    </p:embeddedFont>
    <p:embeddedFont>
      <p:font typeface="KOPUBDOTUM_PRO MEDIUM" panose="020B0600000101010101" charset="-127"/>
      <p:regular r:id="rId43"/>
    </p:embeddedFont>
    <p:embeddedFont>
      <p:font typeface="KoPubWorld돋움체_Pro Medium" panose="020B0600000101010101" charset="-127"/>
      <p:regular r:id="rId44"/>
    </p:embeddedFont>
    <p:embeddedFont>
      <p:font typeface="나눔스퀘어_ac Bold" panose="020B0600000101010101" pitchFamily="50" charset="-127"/>
      <p:regular r:id="rId45"/>
      <p:bold r:id="rId46"/>
      <p:italic r:id="rId47"/>
      <p:boldItalic r:id="rId48"/>
    </p:embeddedFont>
    <p:embeddedFont>
      <p:font typeface="나눔스퀘어_ac Light" panose="020B0600000101010101" pitchFamily="50" charset="-127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08서울한강체 L" panose="020B0600000101010101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NanumSquare" panose="020B0600000101010101" pitchFamily="50" charset="-127"/>
      <p:regular r:id="rId63"/>
    </p:embeddedFont>
    <p:embeddedFont>
      <p:font typeface="NanumSquare Bold" panose="020B0600000101010101" pitchFamily="50" charset="-127"/>
      <p:bold r:id="rId64"/>
    </p:embeddedFont>
    <p:embeddedFont>
      <p:font typeface="NanumSquare ExtraBold" panose="020B0600000101010101" pitchFamily="50" charset="-127"/>
      <p:bold r:id="rId65"/>
    </p:embeddedFont>
    <p:embeddedFont>
      <p:font typeface="NanumSquare Light" panose="020B0600000101010101" pitchFamily="50" charset="-127"/>
      <p:regular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4444"/>
  </p:normalViewPr>
  <p:slideViewPr>
    <p:cSldViewPr snapToGrid="0" showGuides="1">
      <p:cViewPr>
        <p:scale>
          <a:sx n="100" d="100"/>
          <a:sy n="100" d="100"/>
        </p:scale>
        <p:origin x="804" y="264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06/14/2021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2021-06-14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46464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with</a:t>
            </a:r>
            <a:endParaRPr lang="ko-KR" altLang="en-US" sz="3600" b="1" dirty="0">
              <a:solidFill>
                <a:srgbClr val="646464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31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380764" y="2456476"/>
            <a:ext cx="9046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쿼리에 사용되는 연산자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987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1765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8453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Python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을 활용한 다양한 통합 개발 환경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툴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0" name="Picture 2" descr="Install Last PgAdmin 4 on RHEL/CentOS 7">
            <a:extLst>
              <a:ext uri="{FF2B5EF4-FFF2-40B4-BE49-F238E27FC236}">
                <a16:creationId xmlns:a16="http://schemas.microsoft.com/office/drawing/2014/main" id="{8D6D4917-B218-4CF1-8E3D-C19A439B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106" y="1048312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8453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Python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을 활용한 다양한 통합 개발 환경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툴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078" name="Picture 6" descr="IeatT :: Windows10 Pycharm으로 Tensorflow 프로젝트 생성하기(+Anaconda3 환경)">
            <a:extLst>
              <a:ext uri="{FF2B5EF4-FFF2-40B4-BE49-F238E27FC236}">
                <a16:creationId xmlns:a16="http://schemas.microsoft.com/office/drawing/2014/main" id="{DC240F21-410A-984C-822F-42FE0184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05" y="4741788"/>
            <a:ext cx="829177" cy="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isual Studio Code Extension 모음 - gaussian37">
            <a:extLst>
              <a:ext uri="{FF2B5EF4-FFF2-40B4-BE49-F238E27FC236}">
                <a16:creationId xmlns:a16="http://schemas.microsoft.com/office/drawing/2014/main" id="{462C4D3E-8EB5-894C-A2A0-F5C612A7E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610" y="4783000"/>
            <a:ext cx="1658354" cy="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SCODE에서 파이썬 코딩하기 (with VSCODE에서 Jupyter NoteBook 실행하는 방법)">
            <a:extLst>
              <a:ext uri="{FF2B5EF4-FFF2-40B4-BE49-F238E27FC236}">
                <a16:creationId xmlns:a16="http://schemas.microsoft.com/office/drawing/2014/main" id="{17BA1263-B3D5-EE47-B1FB-2F97ECEF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6" y="4741788"/>
            <a:ext cx="866868" cy="8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F0147E8A-15E3-8044-B862-806FC44C2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22" y="3563090"/>
            <a:ext cx="1266172" cy="613961"/>
          </a:xfrm>
          <a:prstGeom prst="rect">
            <a:avLst/>
          </a:prstGeom>
        </p:spPr>
      </p:pic>
      <p:pic>
        <p:nvPicPr>
          <p:cNvPr id="3086" name="Picture 14" descr="프로젝트 주피터 - 위키백과, 우리 모두의 백과사전">
            <a:extLst>
              <a:ext uri="{FF2B5EF4-FFF2-40B4-BE49-F238E27FC236}">
                <a16:creationId xmlns:a16="http://schemas.microsoft.com/office/drawing/2014/main" id="{746B096C-F4C9-8A46-9975-9AD3BB64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32" y="4783000"/>
            <a:ext cx="715357" cy="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olab] Colab을 로컬 런타임에 연결">
            <a:extLst>
              <a:ext uri="{FF2B5EF4-FFF2-40B4-BE49-F238E27FC236}">
                <a16:creationId xmlns:a16="http://schemas.microsoft.com/office/drawing/2014/main" id="{581F9736-E8FC-3446-B0B1-3F998744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111" y="3953823"/>
            <a:ext cx="1875922" cy="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AECB9D22-DD7F-FB45-A543-72AED3293EA5}"/>
              </a:ext>
            </a:extLst>
          </p:cNvPr>
          <p:cNvSpPr/>
          <p:nvPr/>
        </p:nvSpPr>
        <p:spPr>
          <a:xfrm>
            <a:off x="853044" y="180466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로컬 환경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구축 필요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正方形/長方形 2">
            <a:extLst>
              <a:ext uri="{FF2B5EF4-FFF2-40B4-BE49-F238E27FC236}">
                <a16:creationId xmlns:a16="http://schemas.microsoft.com/office/drawing/2014/main" id="{FBFF5099-0EE7-8143-A325-24D25D717F56}"/>
              </a:ext>
            </a:extLst>
          </p:cNvPr>
          <p:cNvSpPr/>
          <p:nvPr/>
        </p:nvSpPr>
        <p:spPr>
          <a:xfrm>
            <a:off x="7715934" y="180466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온라인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즉시 사용 가능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正方形/長方形 2">
            <a:extLst>
              <a:ext uri="{FF2B5EF4-FFF2-40B4-BE49-F238E27FC236}">
                <a16:creationId xmlns:a16="http://schemas.microsoft.com/office/drawing/2014/main" id="{B1C81897-CB8B-E741-8129-59F705DFD69A}"/>
              </a:ext>
            </a:extLst>
          </p:cNvPr>
          <p:cNvSpPr/>
          <p:nvPr/>
        </p:nvSpPr>
        <p:spPr>
          <a:xfrm>
            <a:off x="2950436" y="180466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기본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CPU</a:t>
            </a:r>
          </a:p>
          <a:p>
            <a:pPr algn="ctr"/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(GPU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장비 필요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91547513-A611-B642-9F04-04D655E23D0D}"/>
              </a:ext>
            </a:extLst>
          </p:cNvPr>
          <p:cNvSpPr/>
          <p:nvPr/>
        </p:nvSpPr>
        <p:spPr>
          <a:xfrm>
            <a:off x="9751072" y="180466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무료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GPU</a:t>
            </a:r>
          </a:p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 가능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72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8869</TotalTime>
  <Words>1083</Words>
  <Application>Microsoft Office PowerPoint</Application>
  <PresentationFormat>와이드스크린</PresentationFormat>
  <Paragraphs>173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5" baseType="lpstr">
      <vt:lpstr>Arial Unicode MS</vt:lpstr>
      <vt:lpstr>NanumSquare Bold</vt:lpstr>
      <vt:lpstr>NanumSquare ExtraBold</vt:lpstr>
      <vt:lpstr>Times New Roman</vt:lpstr>
      <vt:lpstr>맑은 고딕</vt:lpstr>
      <vt:lpstr>KOPUBDOTUM_PRO MEDIUM</vt:lpstr>
      <vt:lpstr>Arial</vt:lpstr>
      <vt:lpstr>KoPubWorld돋움체_Pro Medium</vt:lpstr>
      <vt:lpstr>NanumSquare</vt:lpstr>
      <vt:lpstr>Calibri</vt:lpstr>
      <vt:lpstr>나눔스퀘어_ac Light</vt:lpstr>
      <vt:lpstr>NanumSquare Light</vt:lpstr>
      <vt:lpstr>08서울한강체 L</vt:lpstr>
      <vt:lpstr>SFMono-Regular</vt:lpstr>
      <vt:lpstr>KoPubDotum_Pro Bold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hkit</cp:lastModifiedBy>
  <cp:revision>245</cp:revision>
  <dcterms:created xsi:type="dcterms:W3CDTF">2020-11-29T05:15:19Z</dcterms:created>
  <dcterms:modified xsi:type="dcterms:W3CDTF">2021-06-14T06:24:15Z</dcterms:modified>
</cp:coreProperties>
</file>